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8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UA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60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541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526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73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2895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197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1979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514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83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023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8577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8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729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94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555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922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529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39FC68-B9CC-40E9-A8C6-46A97259700A}" type="datetimeFigureOut">
              <a:rPr lang="ru-UA" smtClean="0"/>
              <a:t>16.02.2023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E115C26-7E2C-459A-A94F-87B1B32848A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567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5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CD1E0-3869-881D-A4A8-A5E8D881F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Мої друзі повернуться в Україну</a:t>
            </a:r>
            <a:endParaRPr lang="ru-UA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3C0455F9-1B3D-E814-5FE3-ECFF681AF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562860"/>
            <a:ext cx="3174206" cy="3959860"/>
          </a:xfrm>
        </p:spPr>
      </p:pic>
    </p:spTree>
    <p:extLst>
      <p:ext uri="{BB962C8B-B14F-4D97-AF65-F5344CB8AC3E}">
        <p14:creationId xmlns:p14="http://schemas.microsoft.com/office/powerpoint/2010/main" val="74142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51BCD-5B62-B67B-52E3-66BE5FA2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День єднання українського народу</a:t>
            </a:r>
            <a:endParaRPr lang="ru-UA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B22E26-D948-E4CA-3EE9-53FC6B4AA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5069840"/>
            <a:ext cx="8618966" cy="609600"/>
          </a:xfrm>
        </p:spPr>
        <p:txBody>
          <a:bodyPr/>
          <a:lstStyle/>
          <a:p>
            <a:r>
              <a:rPr lang="uk-UA" dirty="0"/>
              <a:t>16 лютого українці вдруге в історії відзначають День єднання</a:t>
            </a:r>
          </a:p>
        </p:txBody>
      </p:sp>
    </p:spTree>
    <p:extLst>
      <p:ext uri="{BB962C8B-B14F-4D97-AF65-F5344CB8AC3E}">
        <p14:creationId xmlns:p14="http://schemas.microsoft.com/office/powerpoint/2010/main" val="402504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C0543-AAF6-8356-B9CB-30FCE816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Ми усі одна родина</a:t>
            </a:r>
            <a:endParaRPr lang="ru-UA" dirty="0"/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6066E602-7959-2067-B2E8-D747AF5660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2" y="2816860"/>
            <a:ext cx="4473687" cy="3416300"/>
          </a:xfrm>
        </p:spPr>
      </p:pic>
    </p:spTree>
    <p:extLst>
      <p:ext uri="{BB962C8B-B14F-4D97-AF65-F5344CB8AC3E}">
        <p14:creationId xmlns:p14="http://schemas.microsoft.com/office/powerpoint/2010/main" val="346279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2066C-B6B3-745A-D960-0533EFE2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Солов’їна наша мова</a:t>
            </a:r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A5BE00E-D9D7-E76B-C793-B8655C75C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26640"/>
            <a:ext cx="3881120" cy="4531360"/>
          </a:xfrm>
        </p:spPr>
      </p:pic>
    </p:spTree>
    <p:extLst>
      <p:ext uri="{BB962C8B-B14F-4D97-AF65-F5344CB8AC3E}">
        <p14:creationId xmlns:p14="http://schemas.microsoft.com/office/powerpoint/2010/main" val="1488948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12CBE0-58FF-35D8-FDCE-E3DB7504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 Україні живуть сильні люди</a:t>
            </a:r>
            <a:endParaRPr lang="ru-UA" dirty="0"/>
          </a:p>
        </p:txBody>
      </p:sp>
      <p:pic>
        <p:nvPicPr>
          <p:cNvPr id="13" name="Місце для вмісту 12">
            <a:extLst>
              <a:ext uri="{FF2B5EF4-FFF2-40B4-BE49-F238E27FC236}">
                <a16:creationId xmlns:a16="http://schemas.microsoft.com/office/drawing/2014/main" id="{B57FA625-DAB9-D51F-020D-E0140051D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680" y="2684780"/>
            <a:ext cx="3922980" cy="3787140"/>
          </a:xfrm>
        </p:spPr>
      </p:pic>
    </p:spTree>
    <p:extLst>
      <p:ext uri="{BB962C8B-B14F-4D97-AF65-F5344CB8AC3E}">
        <p14:creationId xmlns:p14="http://schemas.microsoft.com/office/powerpoint/2010/main" val="3284813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8F5B2-9619-7D9F-260C-E280A5CD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Ми </a:t>
            </a:r>
            <a:r>
              <a:rPr lang="uk-UA" dirty="0" err="1"/>
              <a:t>миролюбиві</a:t>
            </a:r>
            <a:r>
              <a:rPr lang="uk-UA" dirty="0"/>
              <a:t> та доброзичливі</a:t>
            </a:r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A9053E1-4914-B510-BFBA-3AC4F8B6B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40" y="2418080"/>
            <a:ext cx="3525520" cy="4246880"/>
          </a:xfrm>
        </p:spPr>
      </p:pic>
    </p:spTree>
    <p:extLst>
      <p:ext uri="{BB962C8B-B14F-4D97-AF65-F5344CB8AC3E}">
        <p14:creationId xmlns:p14="http://schemas.microsoft.com/office/powerpoint/2010/main" val="165163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70D7E-D9CB-180E-D063-C61A8DC7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Разом ми сила</a:t>
            </a:r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1D711B0-B532-8380-1F0F-B0368D01F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641600"/>
            <a:ext cx="5750559" cy="3860800"/>
          </a:xfrm>
        </p:spPr>
      </p:pic>
    </p:spTree>
    <p:extLst>
      <p:ext uri="{BB962C8B-B14F-4D97-AF65-F5344CB8AC3E}">
        <p14:creationId xmlns:p14="http://schemas.microsoft.com/office/powerpoint/2010/main" val="71896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A9DC9-0902-CC9F-F9F0-7ACD8F85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Дякуємо нашим захисникам!</a:t>
            </a:r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1B515A2-EB1D-2FD1-B7E7-3CF042413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3" y="2336800"/>
            <a:ext cx="3750653" cy="4368800"/>
          </a:xfrm>
        </p:spPr>
      </p:pic>
    </p:spTree>
    <p:extLst>
      <p:ext uri="{BB962C8B-B14F-4D97-AF65-F5344CB8AC3E}">
        <p14:creationId xmlns:p14="http://schemas.microsoft.com/office/powerpoint/2010/main" val="375029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F7564-3510-FF01-8FB3-44230F844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Віримо в нашу перемогу!</a:t>
            </a:r>
            <a:endParaRPr lang="ru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222123A6-FD66-7F40-D00A-01B12066A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2542540"/>
            <a:ext cx="4135596" cy="4122420"/>
          </a:xfrm>
        </p:spPr>
      </p:pic>
    </p:spTree>
    <p:extLst>
      <p:ext uri="{BB962C8B-B14F-4D97-AF65-F5344CB8AC3E}">
        <p14:creationId xmlns:p14="http://schemas.microsoft.com/office/powerpoint/2010/main" val="785334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713</TotalTime>
  <Words>46</Words>
  <Application>Microsoft Office PowerPoint</Application>
  <PresentationFormat>Широкий екран</PresentationFormat>
  <Paragraphs>10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Зал засідань</vt:lpstr>
      <vt:lpstr>Презентація PowerPoint</vt:lpstr>
      <vt:lpstr>День єднання українського народу</vt:lpstr>
      <vt:lpstr>Ми усі одна родина</vt:lpstr>
      <vt:lpstr>Солов’їна наша мова</vt:lpstr>
      <vt:lpstr>В Україні живуть сильні люди</vt:lpstr>
      <vt:lpstr>Ми миролюбиві та доброзичливі</vt:lpstr>
      <vt:lpstr>Разом ми сила</vt:lpstr>
      <vt:lpstr>Дякуємо нашим захисникам!</vt:lpstr>
      <vt:lpstr>Віримо в нашу перемогу!</vt:lpstr>
      <vt:lpstr>Мої друзі повернуться в Україну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Агата Кравченко</dc:creator>
  <cp:lastModifiedBy>Агата Кравченко</cp:lastModifiedBy>
  <cp:revision>1</cp:revision>
  <dcterms:created xsi:type="dcterms:W3CDTF">2023-02-16T08:11:43Z</dcterms:created>
  <dcterms:modified xsi:type="dcterms:W3CDTF">2023-02-16T20:04:55Z</dcterms:modified>
</cp:coreProperties>
</file>