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c4502faf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c4502faf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c4502faf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c4502faf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c4502faf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c4502faf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c4502faf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0c4502faf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c4502faf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c4502faf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c40fc53b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c40fc53b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c4502faf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c4502faf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c40fc53b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c40fc53b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c40fc53b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c40fc53b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0"/>
            <a:ext cx="9144000" cy="3468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Днем єднання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моя батьківщина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0" y="721500"/>
            <a:ext cx="9144000" cy="44220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0" y="0"/>
            <a:ext cx="9300600" cy="10965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</a:t>
            </a: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Я ТРИМАЮ У РУЦІ</a:t>
            </a:r>
            <a:endParaRPr b="0" sz="2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КОЛЬОРОВІ ОЛІВЦІ.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0" y="1153050"/>
            <a:ext cx="9144000" cy="39903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700"/>
              <a:t>            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6500"/>
            <a:ext cx="9144000" cy="40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0" y="0"/>
            <a:ext cx="9144000" cy="12288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                   хочу я намалювати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                 кримські гори і карпати 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0" y="1228800"/>
            <a:ext cx="9144000" cy="39147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8800"/>
            <a:ext cx="9144000" cy="39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0" y="0"/>
            <a:ext cx="9144000" cy="5757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</a:t>
            </a: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СТЕП І ПАГОРБИ ДНІПРОВІ,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0" y="575700"/>
            <a:ext cx="9144000" cy="45678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5700"/>
            <a:ext cx="9144000" cy="46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0" y="0"/>
            <a:ext cx="9144000" cy="9963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І ОЗЕРА, І ДІБРОВИ, І ВЕСЕЛКУ, І КАЛИНУ.</a:t>
            </a:r>
            <a:endParaRPr b="0" sz="2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ЧОРНЕ МОРЕ І ДУНАЙ-</a:t>
            </a:r>
            <a:endParaRPr b="0" sz="2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0" y="996300"/>
            <a:ext cx="9144000" cy="4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6300"/>
            <a:ext cx="9144000" cy="41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0" y="0"/>
            <a:ext cx="9144000" cy="543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</a:t>
            </a: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ВСЕ ЦЕ НАША УКРАЇНА,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0" y="543600"/>
            <a:ext cx="9144000" cy="45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3600"/>
            <a:ext cx="9144000" cy="459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0" y="0"/>
            <a:ext cx="9144000" cy="6567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</a:t>
            </a:r>
            <a:r>
              <a:rPr b="0" lang="uk" sz="2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НАШ ЧУДОВИЙ РІДНИЙ КРАЙ!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0" y="656700"/>
            <a:ext cx="9144000" cy="44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1300"/>
            <a:ext cx="9144000" cy="48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                   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389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238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0" y="0"/>
            <a:ext cx="9144000" cy="7353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0" y="735300"/>
            <a:ext cx="9144000" cy="45915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32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